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>
        <p:scale>
          <a:sx n="100" d="100"/>
          <a:sy n="100" d="100"/>
        </p:scale>
        <p:origin x="-126" y="22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E9976-0A62-4DC5-823B-FCAC76B38118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675FC-82BF-4143-9589-244D83C3A0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042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E9976-0A62-4DC5-823B-FCAC76B38118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675FC-82BF-4143-9589-244D83C3A0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79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E9976-0A62-4DC5-823B-FCAC76B38118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675FC-82BF-4143-9589-244D83C3A0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5838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E9976-0A62-4DC5-823B-FCAC76B38118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675FC-82BF-4143-9589-244D83C3A0C1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937917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E9976-0A62-4DC5-823B-FCAC76B38118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675FC-82BF-4143-9589-244D83C3A0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074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E9976-0A62-4DC5-823B-FCAC76B38118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675FC-82BF-4143-9589-244D83C3A0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6085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E9976-0A62-4DC5-823B-FCAC76B38118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675FC-82BF-4143-9589-244D83C3A0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623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E9976-0A62-4DC5-823B-FCAC76B38118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675FC-82BF-4143-9589-244D83C3A0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984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E9976-0A62-4DC5-823B-FCAC76B38118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675FC-82BF-4143-9589-244D83C3A0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870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E9976-0A62-4DC5-823B-FCAC76B38118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675FC-82BF-4143-9589-244D83C3A0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408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E9976-0A62-4DC5-823B-FCAC76B38118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675FC-82BF-4143-9589-244D83C3A0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259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E9976-0A62-4DC5-823B-FCAC76B38118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675FC-82BF-4143-9589-244D83C3A0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609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E9976-0A62-4DC5-823B-FCAC76B38118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675FC-82BF-4143-9589-244D83C3A0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3632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E9976-0A62-4DC5-823B-FCAC76B38118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675FC-82BF-4143-9589-244D83C3A0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451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E9976-0A62-4DC5-823B-FCAC76B38118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675FC-82BF-4143-9589-244D83C3A0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735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E9976-0A62-4DC5-823B-FCAC76B38118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675FC-82BF-4143-9589-244D83C3A0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416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E9976-0A62-4DC5-823B-FCAC76B38118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675FC-82BF-4143-9589-244D83C3A0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2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2EFE9976-0A62-4DC5-823B-FCAC76B38118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D675FC-82BF-4143-9589-244D83C3A0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03458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0" r:id="rId12"/>
    <p:sldLayoutId id="2147483751" r:id="rId13"/>
    <p:sldLayoutId id="2147483752" r:id="rId14"/>
    <p:sldLayoutId id="2147483753" r:id="rId15"/>
    <p:sldLayoutId id="2147483754" r:id="rId16"/>
    <p:sldLayoutId id="214748375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elearning.guilan.ac.ir/webinar" TargetMode="External"/><Relationship Id="rId2" Type="http://schemas.openxmlformats.org/officeDocument/2006/relationships/hyperlink" Target="http://vc.guilan.ac.ir/pardis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2262" y="156409"/>
            <a:ext cx="10062411" cy="6615866"/>
          </a:xfrm>
        </p:spPr>
        <p:txBody>
          <a:bodyPr>
            <a:normAutofit fontScale="92500"/>
          </a:bodyPr>
          <a:lstStyle/>
          <a:p>
            <a:pPr algn="ctr"/>
            <a:r>
              <a:rPr lang="fa-IR" dirty="0" smtClean="0"/>
              <a:t>پردیس دانشگاهی دانشگاه گیلان برگزار می نماید</a:t>
            </a:r>
          </a:p>
          <a:p>
            <a:pPr algn="ctr"/>
            <a:r>
              <a:rPr lang="fa-IR" sz="3600" b="1" dirty="0" smtClean="0">
                <a:latin typeface="Bauhaus 93" panose="04030905020B02020C02" pitchFamily="82" charset="0"/>
              </a:rPr>
              <a:t>وبینار آشنایی با سامانه دانشجویی</a:t>
            </a:r>
          </a:p>
          <a:p>
            <a:endParaRPr lang="fa-IR" sz="3600" b="1" dirty="0">
              <a:latin typeface="Bauhaus 93" panose="04030905020B02020C02" pitchFamily="82" charset="0"/>
            </a:endParaRPr>
          </a:p>
          <a:p>
            <a:endParaRPr lang="fa-IR" sz="3600" b="1" dirty="0" smtClean="0">
              <a:latin typeface="Bauhaus 93" panose="04030905020B02020C02" pitchFamily="82" charset="0"/>
            </a:endParaRPr>
          </a:p>
          <a:p>
            <a:endParaRPr lang="fa-IR" sz="3600" b="1" dirty="0">
              <a:latin typeface="Bauhaus 93" panose="04030905020B02020C02" pitchFamily="82" charset="0"/>
            </a:endParaRPr>
          </a:p>
          <a:p>
            <a:endParaRPr lang="fa-IR" sz="3600" b="1" dirty="0" smtClean="0">
              <a:latin typeface="Bauhaus 93" panose="04030905020B02020C02" pitchFamily="82" charset="0"/>
            </a:endParaRPr>
          </a:p>
          <a:p>
            <a:pPr algn="ctr" rtl="1"/>
            <a:r>
              <a:rPr lang="fa-IR" sz="3600" b="1" dirty="0" smtClean="0">
                <a:latin typeface="Bauhaus 93" panose="04030905020B02020C02" pitchFamily="82" charset="0"/>
              </a:rPr>
              <a:t>زمان: شنبه 23 اسفند  1399 ساعت 12 الی 13 </a:t>
            </a:r>
            <a:endParaRPr lang="en-US" sz="3600" b="1" dirty="0" smtClean="0">
              <a:latin typeface="Bauhaus 93" panose="04030905020B02020C02" pitchFamily="82" charset="0"/>
            </a:endParaRPr>
          </a:p>
          <a:p>
            <a:pPr algn="ctr" rtl="1"/>
            <a:r>
              <a:rPr lang="fa-IR" sz="3600" b="1" dirty="0" smtClean="0">
                <a:latin typeface="Bauhaus 93" panose="04030905020B02020C02" pitchFamily="82" charset="0"/>
              </a:rPr>
              <a:t>لینک ورود </a:t>
            </a:r>
            <a:endParaRPr lang="fa-IR" sz="3600" b="1" dirty="0" smtClean="0">
              <a:latin typeface="Bauhaus 93" panose="04030905020B02020C02" pitchFamily="82" charset="0"/>
            </a:endParaRPr>
          </a:p>
          <a:p>
            <a:pPr algn="ctr" rtl="1"/>
            <a:r>
              <a:rPr lang="en-US" sz="3600" b="1" dirty="0" smtClean="0">
                <a:latin typeface="Times" pitchFamily="18" charset="0"/>
                <a:hlinkClick r:id="rId2"/>
              </a:rPr>
              <a:t>  http://vc.guilan.ac.ir/pardis</a:t>
            </a:r>
            <a:endParaRPr lang="en-US" sz="3600" b="1" dirty="0" smtClean="0">
              <a:latin typeface="Times" pitchFamily="18" charset="0"/>
              <a:cs typeface="B Tabassom" pitchFamily="2" charset="-78"/>
            </a:endParaRPr>
          </a:p>
          <a:p>
            <a:pPr algn="ctr" rtl="1"/>
            <a:r>
              <a:rPr lang="fa-IR" sz="3600" b="1" dirty="0" smtClean="0">
                <a:latin typeface="Bauhaus 93" panose="04030905020B02020C02" pitchFamily="82" charset="0"/>
              </a:rPr>
              <a:t>لینک راهنما </a:t>
            </a:r>
            <a:r>
              <a:rPr lang="en-US" sz="3600" b="1" dirty="0">
                <a:latin typeface="Times" pitchFamily="18" charset="0"/>
                <a:hlinkClick r:id="rId3"/>
              </a:rPr>
              <a:t>https://elearning.guilan.ac.ir/webinar</a:t>
            </a:r>
            <a:endParaRPr lang="fa-IR" sz="3600" b="1" dirty="0" smtClean="0">
              <a:latin typeface="Times" pitchFamily="18" charset="0"/>
            </a:endParaRPr>
          </a:p>
          <a:p>
            <a:pPr algn="ctr" rtl="1"/>
            <a:endParaRPr lang="fa-IR" sz="3600" b="1" dirty="0" smtClean="0">
              <a:latin typeface="Bauhaus 93" panose="04030905020B02020C02" pitchFamily="8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5412" y="1600198"/>
            <a:ext cx="4547936" cy="1792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1292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21</TotalTime>
  <Words>33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Mhs</dc:creator>
  <cp:lastModifiedBy>mrs_khalifeh</cp:lastModifiedBy>
  <cp:revision>6</cp:revision>
  <dcterms:created xsi:type="dcterms:W3CDTF">2021-02-05T06:50:05Z</dcterms:created>
  <dcterms:modified xsi:type="dcterms:W3CDTF">2021-03-10T05:03:34Z</dcterms:modified>
</cp:coreProperties>
</file>